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8"/>
    <p:restoredTop sz="94674"/>
  </p:normalViewPr>
  <p:slideViewPr>
    <p:cSldViewPr showGuides="1">
      <p:cViewPr varScale="1">
        <p:scale>
          <a:sx n="93" d="100"/>
          <a:sy n="93" d="100"/>
        </p:scale>
        <p:origin x="3176" y="20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15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8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7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0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60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88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1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08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6EE6E-289D-48C5-9797-2C90E9364885}" type="datetimeFigureOut">
              <a:rPr lang="en-US" smtClean="0"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ADDE-A5C4-4930-9245-74011A2AE8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51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6650" y="2509897"/>
            <a:ext cx="6190350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Supplies needed for your child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Pencil box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Ticonderoga #2 pencils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Backpack (no rolling backpacks, please!)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Lunchbox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2 pocket folders (with names on them)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Crayola crayons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Crayola markers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Elmer’s glue sticks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Safety scissors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BigBen" panose="02000603000000000000" pitchFamily="2" charset="0"/>
              <a:ea typeface="HelloBigBen" panose="02000603000000000000" pitchFamily="2" charset="0"/>
            </a:endParaRPr>
          </a:p>
          <a:p>
            <a:pPr marL="914400" lvl="1" indent="-457200">
              <a:buFont typeface="Arial" charset="0"/>
              <a:buChar char="•"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BigBen" panose="02000603000000000000" pitchFamily="2" charset="0"/>
              <a:ea typeface="HelloBigBen" panose="02000603000000000000" pitchFamily="2" charset="0"/>
            </a:endParaRPr>
          </a:p>
          <a:p>
            <a:pPr marL="914400" lvl="1" indent="-457200">
              <a:buFont typeface="Arial" charset="0"/>
              <a:buChar char="•"/>
            </a:pP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BigBen" panose="02000603000000000000" pitchFamily="2" charset="0"/>
              <a:ea typeface="HelloBigBen" panose="02000603000000000000" pitchFamily="2" charset="0"/>
            </a:endParaRPr>
          </a:p>
          <a:p>
            <a:pPr marL="914400" lvl="1" indent="-457200">
              <a:buFont typeface="Arial" charset="0"/>
              <a:buChar char="•"/>
            </a:pPr>
            <a:endParaRPr lang="en-US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BigBen" panose="02000603000000000000" pitchFamily="2" charset="0"/>
              <a:ea typeface="HelloBigBen" panose="02000603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2200" y="845575"/>
            <a:ext cx="388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Saint John Paul II Catholic Academy</a:t>
            </a:r>
          </a:p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K2 Supply List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5855" y="5466880"/>
            <a:ext cx="5486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Wishlist</a:t>
            </a:r>
            <a:r>
              <a:rPr 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 Items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Tissues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Clorox Wipes &amp; Spray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Paper Towels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Ziploc Bags (sandwich and gallon-size)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Plastic Spoons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Copy paper &amp; Cardstock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Construction paper (various colors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igBen Medium" charset="0"/>
                <a:ea typeface="HelloBigBen Medium" charset="0"/>
                <a:cs typeface="HelloBigBen Medium" charset="0"/>
              </a:rPr>
              <a:t>)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Hand sanitizer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loBasic Medium" charset="0"/>
                <a:ea typeface="HelloBasic Medium" charset="0"/>
                <a:cs typeface="HelloBasic Medium" charset="0"/>
              </a:rPr>
              <a:t>Antibacterial hand soap</a:t>
            </a:r>
          </a:p>
          <a:p>
            <a:pPr algn="ctr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loBigBen" panose="02000603000000000000" pitchFamily="2" charset="0"/>
              <a:ea typeface="HelloBigBen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46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80</Words>
  <Application>Microsoft Macintosh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HelloBasic Medium</vt:lpstr>
      <vt:lpstr>HelloBigBen</vt:lpstr>
      <vt:lpstr>HelloBigBen Medium</vt:lpstr>
      <vt:lpstr>Office Theme</vt:lpstr>
      <vt:lpstr>PowerPoint Presentation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</dc:creator>
  <cp:lastModifiedBy>Microsoft Office User</cp:lastModifiedBy>
  <cp:revision>21</cp:revision>
  <cp:lastPrinted>2015-07-16T21:49:19Z</cp:lastPrinted>
  <dcterms:created xsi:type="dcterms:W3CDTF">2015-07-16T21:14:08Z</dcterms:created>
  <dcterms:modified xsi:type="dcterms:W3CDTF">2018-07-27T19:02:20Z</dcterms:modified>
</cp:coreProperties>
</file>